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63" r:id="rId3"/>
    <p:sldId id="364" r:id="rId4"/>
    <p:sldId id="294" r:id="rId5"/>
    <p:sldId id="295" r:id="rId6"/>
    <p:sldId id="296" r:id="rId7"/>
    <p:sldId id="297" r:id="rId8"/>
    <p:sldId id="300" r:id="rId9"/>
    <p:sldId id="298" r:id="rId10"/>
    <p:sldId id="299" r:id="rId11"/>
    <p:sldId id="301" r:id="rId12"/>
    <p:sldId id="302" r:id="rId13"/>
    <p:sldId id="303" r:id="rId14"/>
    <p:sldId id="304" r:id="rId15"/>
    <p:sldId id="365" r:id="rId16"/>
    <p:sldId id="366" r:id="rId17"/>
    <p:sldId id="358" r:id="rId18"/>
    <p:sldId id="360" r:id="rId19"/>
    <p:sldId id="305" r:id="rId20"/>
    <p:sldId id="359" r:id="rId21"/>
    <p:sldId id="341" r:id="rId22"/>
    <p:sldId id="361" r:id="rId23"/>
    <p:sldId id="344" r:id="rId24"/>
    <p:sldId id="343" r:id="rId25"/>
    <p:sldId id="338" r:id="rId26"/>
    <p:sldId id="340" r:id="rId27"/>
    <p:sldId id="339" r:id="rId28"/>
    <p:sldId id="342" r:id="rId29"/>
    <p:sldId id="345" r:id="rId30"/>
    <p:sldId id="346" r:id="rId31"/>
    <p:sldId id="349" r:id="rId32"/>
    <p:sldId id="347" r:id="rId33"/>
    <p:sldId id="348" r:id="rId34"/>
    <p:sldId id="351" r:id="rId35"/>
    <p:sldId id="350" r:id="rId36"/>
    <p:sldId id="353" r:id="rId37"/>
    <p:sldId id="352" r:id="rId38"/>
    <p:sldId id="308" r:id="rId39"/>
    <p:sldId id="354" r:id="rId40"/>
    <p:sldId id="355" r:id="rId41"/>
    <p:sldId id="337" r:id="rId42"/>
    <p:sldId id="356" r:id="rId43"/>
    <p:sldId id="357" r:id="rId44"/>
    <p:sldId id="309" r:id="rId45"/>
    <p:sldId id="306" r:id="rId46"/>
    <p:sldId id="3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19" dt="2023-10-11T03:00:17.4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8458" autoAdjust="0"/>
  </p:normalViewPr>
  <p:slideViewPr>
    <p:cSldViewPr snapToGrid="0">
      <p:cViewPr varScale="1">
        <p:scale>
          <a:sx n="111" d="100"/>
          <a:sy n="111" d="100"/>
        </p:scale>
        <p:origin x="13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3-10-11T03:07:46.290" v="2337" actId="20577"/>
      <pc:docMkLst>
        <pc:docMk/>
      </pc:docMkLst>
      <pc:sldChg chg="addSp delSp modSp mod">
        <pc:chgData name="Weifeng Xu" userId="e7aed605-a3dd-4d5a-a692-a87037af107b" providerId="ADAL" clId="{97EFF9E6-E7D2-4716-BA89-2001D2B92320}" dt="2022-10-04T15:39:00.616" v="743" actId="108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2-10-04T15:39:00.616" v="743" actId="108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modSp mod modNotesTx">
        <pc:chgData name="Weifeng Xu" userId="e7aed605-a3dd-4d5a-a692-a87037af107b" providerId="ADAL" clId="{97EFF9E6-E7D2-4716-BA89-2001D2B92320}" dt="2023-03-07T22:57:52.974" v="1805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 modNotesTx">
        <pc:chgData name="Weifeng Xu" userId="e7aed605-a3dd-4d5a-a692-a87037af107b" providerId="ADAL" clId="{97EFF9E6-E7D2-4716-BA89-2001D2B92320}" dt="2023-10-11T02:28:16.678" v="1902" actId="20577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spChg chg="add mod">
          <ac:chgData name="Weifeng Xu" userId="e7aed605-a3dd-4d5a-a692-a87037af107b" providerId="ADAL" clId="{97EFF9E6-E7D2-4716-BA89-2001D2B92320}" dt="2023-10-11T02:04:34.828" v="1866" actId="207"/>
          <ac:spMkLst>
            <pc:docMk/>
            <pc:sldMk cId="1581121270" sldId="344"/>
            <ac:spMk id="5" creationId="{634DBD1D-F509-D2FF-012C-5A1E0990200E}"/>
          </ac:spMkLst>
        </pc:spChg>
        <pc:graphicFrameChg chg="mod ord modGraphic">
          <ac:chgData name="Weifeng Xu" userId="e7aed605-a3dd-4d5a-a692-a87037af107b" providerId="ADAL" clId="{97EFF9E6-E7D2-4716-BA89-2001D2B92320}" dt="2023-10-11T02:28:16.678" v="1902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  <pc:cxnChg chg="add mod">
          <ac:chgData name="Weifeng Xu" userId="e7aed605-a3dd-4d5a-a692-a87037af107b" providerId="ADAL" clId="{97EFF9E6-E7D2-4716-BA89-2001D2B92320}" dt="2023-10-11T02:04:44.580" v="1868" actId="13822"/>
          <ac:cxnSpMkLst>
            <pc:docMk/>
            <pc:sldMk cId="1581121270" sldId="344"/>
            <ac:cxnSpMk id="7" creationId="{7473983D-40DB-9E12-0EC1-341135E7F711}"/>
          </ac:cxnSpMkLst>
        </pc:cxn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3-10-11T02:26:03.549" v="1881" actId="20577"/>
        <pc:sldMkLst>
          <pc:docMk/>
          <pc:sldMk cId="3350518732" sldId="346"/>
        </pc:sldMkLst>
        <pc:spChg chg="mod">
          <ac:chgData name="Weifeng Xu" userId="e7aed605-a3dd-4d5a-a692-a87037af107b" providerId="ADAL" clId="{97EFF9E6-E7D2-4716-BA89-2001D2B92320}" dt="2023-10-11T02:26:03.549" v="1881" actId="20577"/>
          <ac:spMkLst>
            <pc:docMk/>
            <pc:sldMk cId="3350518732" sldId="346"/>
            <ac:spMk id="12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3-10-11T03:02:55.733" v="227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4" creationId="{00000000-0000-0000-0000-00000000000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5" creationId="{6647F051-2D9E-43BB-8EC8-603794F6E3B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7" creationId="{0CE4FFA1-64CF-4A27-B000-2F208BF2D981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8" creationId="{772962D7-B1B5-48A7-B7AC-1EEF10123AC9}"/>
          </ac:spMkLst>
        </pc:spChg>
        <pc:spChg chg="add 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11" creationId="{0FCAABAF-A21B-4E52-96EB-2C74B78BDE21}"/>
          </ac:spMkLst>
        </pc:spChg>
        <pc:spChg chg="add mod">
          <ac:chgData name="Weifeng Xu" userId="e7aed605-a3dd-4d5a-a692-a87037af107b" providerId="ADAL" clId="{97EFF9E6-E7D2-4716-BA89-2001D2B92320}" dt="2023-10-11T03:02:55.733" v="2270" actId="20577"/>
          <ac:spMkLst>
            <pc:docMk/>
            <pc:sldMk cId="3741421775" sldId="352"/>
            <ac:spMk id="16" creationId="{150915EB-215E-E4BB-86A8-02AB6A7DC7FC}"/>
          </ac:spMkLst>
        </pc:spChg>
        <pc:grpChg chg="mod">
          <ac:chgData name="Weifeng Xu" userId="e7aed605-a3dd-4d5a-a692-a87037af107b" providerId="ADAL" clId="{97EFF9E6-E7D2-4716-BA89-2001D2B92320}" dt="2023-10-11T03:02:19.424" v="2260" actId="1076"/>
          <ac:grpSpMkLst>
            <pc:docMk/>
            <pc:sldMk cId="3741421775" sldId="352"/>
            <ac:grpSpMk id="14" creationId="{268129ED-9060-2460-6AD4-9BA5EF4C3BFF}"/>
          </ac:grpSpMkLst>
        </pc:grpChg>
        <pc:picChg chg="mod">
          <ac:chgData name="Weifeng Xu" userId="e7aed605-a3dd-4d5a-a692-a87037af107b" providerId="ADAL" clId="{97EFF9E6-E7D2-4716-BA89-2001D2B92320}" dt="2023-10-11T03:02:19.424" v="2260" actId="1076"/>
          <ac:picMkLst>
            <pc:docMk/>
            <pc:sldMk cId="3741421775" sldId="352"/>
            <ac:picMk id="2" creationId="{00000000-0000-0000-0000-000000000000}"/>
          </ac:picMkLst>
        </pc:picChg>
        <pc:inkChg chg="add mod">
          <ac:chgData name="Weifeng Xu" userId="e7aed605-a3dd-4d5a-a692-a87037af107b" providerId="ADAL" clId="{97EFF9E6-E7D2-4716-BA89-2001D2B92320}" dt="2023-10-11T03:00:17.497" v="2256"/>
          <ac:inkMkLst>
            <pc:docMk/>
            <pc:sldMk cId="3741421775" sldId="352"/>
            <ac:inkMk id="6" creationId="{5C8E9479-7B1A-3C37-507F-EA076C943FCA}"/>
          </ac:inkMkLst>
        </pc:inkChg>
        <pc:inkChg chg="add mod">
          <ac:chgData name="Weifeng Xu" userId="e7aed605-a3dd-4d5a-a692-a87037af107b" providerId="ADAL" clId="{97EFF9E6-E7D2-4716-BA89-2001D2B92320}" dt="2023-10-11T03:00:17.497" v="2256"/>
          <ac:inkMkLst>
            <pc:docMk/>
            <pc:sldMk cId="3741421775" sldId="352"/>
            <ac:inkMk id="9" creationId="{CDBB13FB-9E8D-9539-795B-C5954FE3FE7C}"/>
          </ac:inkMkLst>
        </pc:inkChg>
        <pc:cxnChg chg="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0" creationId="{E256469F-9F63-4CBB-AAB3-ED79F0F2484A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3-10-11T02:43:56.387" v="2182" actId="20577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mod">
          <ac:chgData name="Weifeng Xu" userId="e7aed605-a3dd-4d5a-a692-a87037af107b" providerId="ADAL" clId="{97EFF9E6-E7D2-4716-BA89-2001D2B92320}" dt="2023-10-11T02:43:45.514" v="2172" actId="1076"/>
          <ac:spMkLst>
            <pc:docMk/>
            <pc:sldMk cId="3102471554" sldId="353"/>
            <ac:spMk id="9" creationId="{97A0CAED-9405-5779-E4CF-5E004026A230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3-10-11T02:43:56.387" v="2182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modSp mod">
        <pc:chgData name="Weifeng Xu" userId="e7aed605-a3dd-4d5a-a692-a87037af107b" providerId="ADAL" clId="{97EFF9E6-E7D2-4716-BA89-2001D2B92320}" dt="2023-10-11T03:05:28.683" v="2311" actId="20577"/>
        <pc:sldMkLst>
          <pc:docMk/>
          <pc:sldMk cId="248907081" sldId="354"/>
        </pc:sldMkLst>
        <pc:spChg chg="mod">
          <ac:chgData name="Weifeng Xu" userId="e7aed605-a3dd-4d5a-a692-a87037af107b" providerId="ADAL" clId="{97EFF9E6-E7D2-4716-BA89-2001D2B92320}" dt="2023-10-11T03:05:28.683" v="2311" actId="20577"/>
          <ac:spMkLst>
            <pc:docMk/>
            <pc:sldMk cId="248907081" sldId="354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3-10-11T03:07:46.290" v="2337" actId="20577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3-10-11T03:07:46.290" v="2337" actId="20577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3-10-11T02:36:04.188" v="2164" actId="207"/>
        <pc:sldMkLst>
          <pc:docMk/>
          <pc:sldMk cId="3636726065" sldId="358"/>
        </pc:sldMkLst>
        <pc:spChg chg="add mod">
          <ac:chgData name="Weifeng Xu" userId="e7aed605-a3dd-4d5a-a692-a87037af107b" providerId="ADAL" clId="{97EFF9E6-E7D2-4716-BA89-2001D2B92320}" dt="2023-10-11T02:36:04.188" v="2164" actId="207"/>
          <ac:spMkLst>
            <pc:docMk/>
            <pc:sldMk cId="3636726065" sldId="358"/>
            <ac:spMk id="3" creationId="{42238299-488B-64FE-C51E-E0163E7D8061}"/>
          </ac:spMkLst>
        </pc:sp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  <pc:sldChg chg="delSp new del mod modClrScheme chgLayout">
        <pc:chgData name="Weifeng Xu" userId="e7aed605-a3dd-4d5a-a692-a87037af107b" providerId="ADAL" clId="{97EFF9E6-E7D2-4716-BA89-2001D2B92320}" dt="2023-03-03T13:21:55.239" v="1802" actId="47"/>
        <pc:sldMkLst>
          <pc:docMk/>
          <pc:sldMk cId="3012693563" sldId="362"/>
        </pc:sldMkLst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2" creationId="{6C404DE7-17E3-2F4C-6A02-D0A3ED89EAD1}"/>
          </ac:spMkLst>
        </pc:spChg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3" creationId="{BB6411B4-EF86-5643-9C9A-5C1B27C28E37}"/>
          </ac:spMkLst>
        </pc:spChg>
      </pc:sldChg>
      <pc:sldChg chg="addSp delSp modSp add mod">
        <pc:chgData name="Weifeng Xu" userId="e7aed605-a3dd-4d5a-a692-a87037af107b" providerId="ADAL" clId="{97EFF9E6-E7D2-4716-BA89-2001D2B92320}" dt="2023-03-03T13:09:21.494" v="1547" actId="113"/>
        <pc:sldMkLst>
          <pc:docMk/>
          <pc:sldMk cId="4010385979" sldId="363"/>
        </pc:sldMkLst>
        <pc:spChg chg="add del">
          <ac:chgData name="Weifeng Xu" userId="e7aed605-a3dd-4d5a-a692-a87037af107b" providerId="ADAL" clId="{97EFF9E6-E7D2-4716-BA89-2001D2B92320}" dt="2023-03-03T13:08:39.591" v="1530" actId="11529"/>
          <ac:spMkLst>
            <pc:docMk/>
            <pc:sldMk cId="4010385979" sldId="363"/>
            <ac:spMk id="2" creationId="{267C4587-AF5E-81AE-0FE1-E8611D5530D6}"/>
          </ac:spMkLst>
        </pc:spChg>
        <pc:spChg chg="mod">
          <ac:chgData name="Weifeng Xu" userId="e7aed605-a3dd-4d5a-a692-a87037af107b" providerId="ADAL" clId="{97EFF9E6-E7D2-4716-BA89-2001D2B92320}" dt="2023-03-03T13:06:25.495" v="1528" actId="1076"/>
          <ac:spMkLst>
            <pc:docMk/>
            <pc:sldMk cId="4010385979" sldId="363"/>
            <ac:spMk id="5" creationId="{F41488E2-6CC7-AC84-80C7-6DE74C734264}"/>
          </ac:spMkLst>
        </pc:spChg>
        <pc:spChg chg="add mod">
          <ac:chgData name="Weifeng Xu" userId="e7aed605-a3dd-4d5a-a692-a87037af107b" providerId="ADAL" clId="{97EFF9E6-E7D2-4716-BA89-2001D2B92320}" dt="2023-03-03T13:09:21.494" v="1547" actId="113"/>
          <ac:spMkLst>
            <pc:docMk/>
            <pc:sldMk cId="4010385979" sldId="363"/>
            <ac:spMk id="7" creationId="{3E9E0D66-02E1-920C-DB5F-FD938AAD04F7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1:40.383" v="1618" actId="6549"/>
        <pc:sldMkLst>
          <pc:docMk/>
          <pc:sldMk cId="2117755986" sldId="364"/>
        </pc:sldMkLst>
        <pc:spChg chg="add mod">
          <ac:chgData name="Weifeng Xu" userId="e7aed605-a3dd-4d5a-a692-a87037af107b" providerId="ADAL" clId="{97EFF9E6-E7D2-4716-BA89-2001D2B92320}" dt="2023-03-03T13:10:18.704" v="1559" actId="20577"/>
          <ac:spMkLst>
            <pc:docMk/>
            <pc:sldMk cId="2117755986" sldId="364"/>
            <ac:spMk id="2" creationId="{E6FE32F3-DDF7-62A2-2E4C-BC475CC98AED}"/>
          </ac:spMkLst>
        </pc:spChg>
        <pc:spChg chg="add mod">
          <ac:chgData name="Weifeng Xu" userId="e7aed605-a3dd-4d5a-a692-a87037af107b" providerId="ADAL" clId="{97EFF9E6-E7D2-4716-BA89-2001D2B92320}" dt="2023-03-03T13:11:40.383" v="1618" actId="6549"/>
          <ac:spMkLst>
            <pc:docMk/>
            <pc:sldMk cId="2117755986" sldId="364"/>
            <ac:spMk id="3" creationId="{D2D1963F-CFE2-D2D3-B55B-8235D2EC6D76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2:09.278" v="1631" actId="20577"/>
        <pc:sldMkLst>
          <pc:docMk/>
          <pc:sldMk cId="875975055" sldId="365"/>
        </pc:sldMkLst>
        <pc:spChg chg="add mod">
          <ac:chgData name="Weifeng Xu" userId="e7aed605-a3dd-4d5a-a692-a87037af107b" providerId="ADAL" clId="{97EFF9E6-E7D2-4716-BA89-2001D2B92320}" dt="2023-03-03T13:12:09.278" v="1631" actId="20577"/>
          <ac:spMkLst>
            <pc:docMk/>
            <pc:sldMk cId="875975055" sldId="365"/>
            <ac:spMk id="2" creationId="{D36E61A4-72D6-BCAC-4B06-714EDA6ABAFA}"/>
          </ac:spMkLst>
        </pc:spChg>
        <pc:spChg chg="add mod">
          <ac:chgData name="Weifeng Xu" userId="e7aed605-a3dd-4d5a-a692-a87037af107b" providerId="ADAL" clId="{97EFF9E6-E7D2-4716-BA89-2001D2B92320}" dt="2023-03-03T13:12:02.920" v="1620" actId="700"/>
          <ac:spMkLst>
            <pc:docMk/>
            <pc:sldMk cId="875975055" sldId="365"/>
            <ac:spMk id="3" creationId="{7D675A84-BE46-3CE6-EB73-3D339A662A4B}"/>
          </ac:spMkLst>
        </pc:spChg>
      </pc:sldChg>
      <pc:sldChg chg="addSp delSp modSp new mod modClrScheme chgLayout">
        <pc:chgData name="Weifeng Xu" userId="e7aed605-a3dd-4d5a-a692-a87037af107b" providerId="ADAL" clId="{97EFF9E6-E7D2-4716-BA89-2001D2B92320}" dt="2023-03-03T13:21:35.612" v="1801" actId="20577"/>
        <pc:sldMkLst>
          <pc:docMk/>
          <pc:sldMk cId="552552748" sldId="366"/>
        </pc:sldMkLst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2" creationId="{0BDAC7C0-FCBA-3A53-3259-1CA3596E7E4C}"/>
          </ac:spMkLst>
        </pc:spChg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3" creationId="{71766BBD-9DBD-0895-333C-03282B90274B}"/>
          </ac:spMkLst>
        </pc:spChg>
        <pc:spChg chg="add mod ord">
          <ac:chgData name="Weifeng Xu" userId="e7aed605-a3dd-4d5a-a692-a87037af107b" providerId="ADAL" clId="{97EFF9E6-E7D2-4716-BA89-2001D2B92320}" dt="2023-03-03T13:21:35.612" v="1801" actId="20577"/>
          <ac:spMkLst>
            <pc:docMk/>
            <pc:sldMk cId="552552748" sldId="366"/>
            <ac:spMk id="4" creationId="{9E849834-0917-A316-71A0-B1DB0DE439C1}"/>
          </ac:spMkLst>
        </pc:spChg>
        <pc:spChg chg="add mod ord">
          <ac:chgData name="Weifeng Xu" userId="e7aed605-a3dd-4d5a-a692-a87037af107b" providerId="ADAL" clId="{97EFF9E6-E7D2-4716-BA89-2001D2B92320}" dt="2023-03-03T13:20:29.341" v="1800" actId="6549"/>
          <ac:spMkLst>
            <pc:docMk/>
            <pc:sldMk cId="552552748" sldId="366"/>
            <ac:spMk id="5" creationId="{00B262D1-811B-5CDC-3CE3-B6238C8B74F6}"/>
          </ac:spMkLst>
        </pc:spChg>
        <pc:graphicFrameChg chg="add mod modGraphic">
          <ac:chgData name="Weifeng Xu" userId="e7aed605-a3dd-4d5a-a692-a87037af107b" providerId="ADAL" clId="{97EFF9E6-E7D2-4716-BA89-2001D2B92320}" dt="2023-03-03T13:17:36.402" v="1733" actId="207"/>
          <ac:graphicFrameMkLst>
            <pc:docMk/>
            <pc:sldMk cId="552552748" sldId="366"/>
            <ac:graphicFrameMk id="6" creationId="{50719436-2D8B-9EC6-DD1C-A9A027BA1569}"/>
          </ac:graphicFrameMkLst>
        </pc:graphicFrameChg>
        <pc:picChg chg="add del mod">
          <ac:chgData name="Weifeng Xu" userId="e7aed605-a3dd-4d5a-a692-a87037af107b" providerId="ADAL" clId="{97EFF9E6-E7D2-4716-BA89-2001D2B92320}" dt="2023-03-03T13:15:14.453" v="1657" actId="22"/>
          <ac:picMkLst>
            <pc:docMk/>
            <pc:sldMk cId="552552748" sldId="366"/>
            <ac:picMk id="8" creationId="{DA8F7A1F-F9F2-0173-AE12-1AEF66E3A683}"/>
          </ac:picMkLst>
        </pc:picChg>
        <pc:picChg chg="add del">
          <ac:chgData name="Weifeng Xu" userId="e7aed605-a3dd-4d5a-a692-a87037af107b" providerId="ADAL" clId="{97EFF9E6-E7D2-4716-BA89-2001D2B92320}" dt="2023-03-03T13:15:19.005" v="1662" actId="22"/>
          <ac:picMkLst>
            <pc:docMk/>
            <pc:sldMk cId="552552748" sldId="366"/>
            <ac:picMk id="10" creationId="{562383ED-2EF3-4801-EF17-830FD2932822}"/>
          </ac:picMkLst>
        </pc:picChg>
        <pc:picChg chg="add del mod">
          <ac:chgData name="Weifeng Xu" userId="e7aed605-a3dd-4d5a-a692-a87037af107b" providerId="ADAL" clId="{97EFF9E6-E7D2-4716-BA89-2001D2B92320}" dt="2023-03-03T13:15:29.812" v="1666" actId="22"/>
          <ac:picMkLst>
            <pc:docMk/>
            <pc:sldMk cId="552552748" sldId="366"/>
            <ac:picMk id="12" creationId="{BC44DF42-8FD5-0A9E-8000-279FE35039C5}"/>
          </ac:picMkLst>
        </pc:picChg>
        <pc:picChg chg="add del">
          <ac:chgData name="Weifeng Xu" userId="e7aed605-a3dd-4d5a-a692-a87037af107b" providerId="ADAL" clId="{97EFF9E6-E7D2-4716-BA89-2001D2B92320}" dt="2023-03-03T13:18:11.754" v="1735" actId="22"/>
          <ac:picMkLst>
            <pc:docMk/>
            <pc:sldMk cId="552552748" sldId="366"/>
            <ac:picMk id="14" creationId="{285E0F0E-BD74-49F1-80A9-9F6F75CC9A2C}"/>
          </ac:picMkLst>
        </pc:picChg>
        <pc:picChg chg="add mod">
          <ac:chgData name="Weifeng Xu" userId="e7aed605-a3dd-4d5a-a692-a87037af107b" providerId="ADAL" clId="{97EFF9E6-E7D2-4716-BA89-2001D2B92320}" dt="2023-03-03T13:14:43.685" v="1653" actId="1076"/>
          <ac:picMkLst>
            <pc:docMk/>
            <pc:sldMk cId="552552748" sldId="366"/>
            <ac:picMk id="1026" creationId="{233F7F1E-A16B-239B-DB8B-FBAC0C63E78D}"/>
          </ac:picMkLst>
        </pc:picChg>
        <pc:picChg chg="add mod">
          <ac:chgData name="Weifeng Xu" userId="e7aed605-a3dd-4d5a-a692-a87037af107b" providerId="ADAL" clId="{97EFF9E6-E7D2-4716-BA89-2001D2B92320}" dt="2023-03-03T13:18:32.126" v="1738" actId="1076"/>
          <ac:picMkLst>
            <pc:docMk/>
            <pc:sldMk cId="552552748" sldId="366"/>
            <ac:picMk id="1028" creationId="{7B0000F5-AD0B-AA08-C467-57D4F8FE0EE4}"/>
          </ac:picMkLst>
        </pc:picChg>
        <pc:picChg chg="add mod">
          <ac:chgData name="Weifeng Xu" userId="e7aed605-a3dd-4d5a-a692-a87037af107b" providerId="ADAL" clId="{97EFF9E6-E7D2-4716-BA89-2001D2B92320}" dt="2023-03-03T13:18:52.702" v="1743" actId="1076"/>
          <ac:picMkLst>
            <pc:docMk/>
            <pc:sldMk cId="552552748" sldId="366"/>
            <ac:picMk id="1030" creationId="{34F65429-C491-B0D1-CD02-FFD41698C6A7}"/>
          </ac:picMkLst>
        </pc:picChg>
        <pc:cxnChg chg="add mod">
          <ac:chgData name="Weifeng Xu" userId="e7aed605-a3dd-4d5a-a692-a87037af107b" providerId="ADAL" clId="{97EFF9E6-E7D2-4716-BA89-2001D2B92320}" dt="2023-03-03T13:19:00.197" v="1745" actId="13822"/>
          <ac:cxnSpMkLst>
            <pc:docMk/>
            <pc:sldMk cId="552552748" sldId="366"/>
            <ac:cxnSpMk id="16" creationId="{EDCB998D-BAB4-4FE7-9ED0-0EDE372DA445}"/>
          </ac:cxnSpMkLst>
        </pc:cxnChg>
        <pc:cxnChg chg="add">
          <ac:chgData name="Weifeng Xu" userId="e7aed605-a3dd-4d5a-a692-a87037af107b" providerId="ADAL" clId="{97EFF9E6-E7D2-4716-BA89-2001D2B92320}" dt="2023-03-03T13:19:03.503" v="1746" actId="11529"/>
          <ac:cxnSpMkLst>
            <pc:docMk/>
            <pc:sldMk cId="552552748" sldId="366"/>
            <ac:cxnSpMk id="18" creationId="{FDF13A5C-B923-8071-8233-74CC358E6153}"/>
          </ac:cxnSpMkLst>
        </pc:cxnChg>
      </pc:sldChg>
      <pc:sldChg chg="addSp modSp new mod modClrScheme chgLayout">
        <pc:chgData name="Weifeng Xu" userId="e7aed605-a3dd-4d5a-a692-a87037af107b" providerId="ADAL" clId="{97EFF9E6-E7D2-4716-BA89-2001D2B92320}" dt="2023-10-06T01:34:30.784" v="1857" actId="20577"/>
        <pc:sldMkLst>
          <pc:docMk/>
          <pc:sldMk cId="2277824705" sldId="367"/>
        </pc:sldMkLst>
        <pc:spChg chg="add mod">
          <ac:chgData name="Weifeng Xu" userId="e7aed605-a3dd-4d5a-a692-a87037af107b" providerId="ADAL" clId="{97EFF9E6-E7D2-4716-BA89-2001D2B92320}" dt="2023-10-06T01:33:34.300" v="1817" actId="20577"/>
          <ac:spMkLst>
            <pc:docMk/>
            <pc:sldMk cId="2277824705" sldId="367"/>
            <ac:spMk id="2" creationId="{946329C3-46FC-5AC0-C571-8AD11E46ECE8}"/>
          </ac:spMkLst>
        </pc:spChg>
        <pc:spChg chg="add mod">
          <ac:chgData name="Weifeng Xu" userId="e7aed605-a3dd-4d5a-a692-a87037af107b" providerId="ADAL" clId="{97EFF9E6-E7D2-4716-BA89-2001D2B92320}" dt="2023-10-06T01:34:30.784" v="1857" actId="20577"/>
          <ac:spMkLst>
            <pc:docMk/>
            <pc:sldMk cId="2277824705" sldId="367"/>
            <ac:spMk id="3" creationId="{F62FB1CD-4E50-DD9E-D974-6E0FE893C77C}"/>
          </ac:spMkLst>
        </pc:spChg>
      </pc:sldChg>
    </pc:docChg>
  </pc:docChgLst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00:14.5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919 1 24575,'-11'0'0,"-1"0"0,1 1 0,-1 0 0,1 0 0,-1 1 0,1 1 0,0 0 0,0 1 0,0 0 0,1 0 0,-1 1 0,1 1 0,0-1 0,-12 10 0,-37 26 0,40-30 0,2 2 0,-22 17 0,3-6 0,30-21 0,0 0 0,1 1 0,0-1 0,0 1 0,0 0 0,-6 6 0,-74 96 0,21-17 0,-67 123 0,79-122 0,22-41 0,8-16 0,-24 55 0,39-71 0,2 1 0,-6 24 0,8-25 0,-2 1 0,-10 25 0,6-25 0,1 0 0,1 0 0,1 0 0,0 1 0,1 0 0,1 0 0,1 1 0,-1 28 0,3 30 0,3 93 0,1-156 0,1-1 0,0 1 0,1-1 0,0 0 0,1-1 0,1 1 0,15 23 0,11 24 0,-28-52 0,0-1 0,1 1 0,0-1 0,7 8 0,-6-8 0,0 0 0,-1 1 0,10 18 0,0 4 0,22 38 0,-30-58 0,0 0 0,0 0 0,1-1 0,0 0 0,1 0 0,14 10 0,28 26 0,-38-33 0,-1-1 0,28 19 0,-30-25 0,0-1 0,1-1 0,-1 0 0,1 0 0,0-1 0,1-1 0,22 3 0,-16-3 0,0 1 0,25 8 0,-19-5 0,0-1 0,1-1 0,0-1 0,-1-1 0,1-2 0,0 0 0,27-5 0,-37 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00:16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 24575,'0'3'0,"0"1"0,1-1 0,0 0 0,-1 0 0,1 1 0,0-1 0,0 0 0,1 0 0,-1 0 0,1 0 0,0 0 0,3 4 0,30 32 0,1 0 0,-20-17 0,35 35 0,-39-44 0,8 7 0,-10-10 0,-1-1 0,0 1 0,-1 0 0,9 15 0,-15-22 0,0 0 0,-1 0 0,1 1 0,-1-1 0,0 1 0,0 0 0,0-1 0,0 1 0,-1 0 0,1-1 0,-1 1 0,0 0 0,0 0 0,-1-1 0,1 1 0,-1 0 0,0-1 0,1 1 0,-4 6 0,-1-2 0,0 0 0,0 0 0,-1 0 0,0-1 0,0 0 0,-1 0 0,0 0 0,0-1 0,-1 0 0,0-1 0,-9 6 0,5-3 0,1 0 0,-1 1 0,-16 18 0,24-22 0,0 0 0,-1-1 0,1 0 0,-1 0 0,0 0 0,0 0 0,0-1 0,-1 0 0,1 0 0,-7 2 0,0-1 0,-1-1 0,1 0 0,-25 1 0,-16 6-1365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  <a:p>
            <a:r>
              <a:rPr lang="en-GB" b="0" i="0" dirty="0">
                <a:effectLst/>
                <a:latin typeface="-apple-system"/>
              </a:rPr>
              <a:t>The last time a USB device was connected to a system can be determined by examining the last write time on the key of the device serial number in the SYSTEM hive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\$“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-E "\.</a:t>
            </a:r>
            <a:r>
              <a:rPr lang="en-US" dirty="0" err="1"/>
              <a:t>ost</a:t>
            </a:r>
            <a:r>
              <a:rPr lang="en-US"/>
              <a:t>$"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4.png"/><Relationship Id="rId3" Type="http://schemas.openxmlformats.org/officeDocument/2006/relationships/image" Target="../media/image32.png"/><Relationship Id="rId21" Type="http://schemas.openxmlformats.org/officeDocument/2006/relationships/image" Target="../media/image310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31.png"/><Relationship Id="rId20" Type="http://schemas.openxmlformats.org/officeDocument/2006/relationships/customXml" Target="../ink/ink8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0.png"/><Relationship Id="rId28" Type="http://schemas.openxmlformats.org/officeDocument/2006/relationships/image" Target="../media/image36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0.png"/><Relationship Id="rId18" Type="http://schemas.openxmlformats.org/officeDocument/2006/relationships/customXml" Target="../ink/ink17.xml"/><Relationship Id="rId26" Type="http://schemas.openxmlformats.org/officeDocument/2006/relationships/image" Target="../media/image34.png"/><Relationship Id="rId3" Type="http://schemas.openxmlformats.org/officeDocument/2006/relationships/image" Target="../media/image38.png"/><Relationship Id="rId21" Type="http://schemas.openxmlformats.org/officeDocument/2006/relationships/image" Target="../media/image310.png"/><Relationship Id="rId7" Type="http://schemas.openxmlformats.org/officeDocument/2006/relationships/image" Target="../media/image240.png"/><Relationship Id="rId12" Type="http://schemas.openxmlformats.org/officeDocument/2006/relationships/customXml" Target="../ink/ink14.xml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0.png"/><Relationship Id="rId24" Type="http://schemas.openxmlformats.org/officeDocument/2006/relationships/customXml" Target="../ink/ink20.xml"/><Relationship Id="rId5" Type="http://schemas.openxmlformats.org/officeDocument/2006/relationships/image" Target="../media/image32.png"/><Relationship Id="rId15" Type="http://schemas.openxmlformats.org/officeDocument/2006/relationships/image" Target="../media/image280.png"/><Relationship Id="rId23" Type="http://schemas.openxmlformats.org/officeDocument/2006/relationships/image" Target="../media/image320.png"/><Relationship Id="rId10" Type="http://schemas.openxmlformats.org/officeDocument/2006/relationships/customXml" Target="../ink/ink13.xml"/><Relationship Id="rId19" Type="http://schemas.openxmlformats.org/officeDocument/2006/relationships/image" Target="../media/image300.png"/><Relationship Id="rId4" Type="http://schemas.openxmlformats.org/officeDocument/2006/relationships/image" Target="../media/image31.png"/><Relationship Id="rId9" Type="http://schemas.openxmlformats.org/officeDocument/2006/relationships/image" Target="../media/image25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61.png"/><Relationship Id="rId4" Type="http://schemas.openxmlformats.org/officeDocument/2006/relationships/customXml" Target="../ink/ink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customXml" Target="../ink/ink28.xml"/><Relationship Id="rId18" Type="http://schemas.openxmlformats.org/officeDocument/2006/relationships/image" Target="../media/image77.png"/><Relationship Id="rId3" Type="http://schemas.openxmlformats.org/officeDocument/2006/relationships/customXml" Target="../ink/ink23.xml"/><Relationship Id="rId21" Type="http://schemas.openxmlformats.org/officeDocument/2006/relationships/image" Target="../media/image79.png"/><Relationship Id="rId7" Type="http://schemas.openxmlformats.org/officeDocument/2006/relationships/customXml" Target="../ink/ink25.xml"/><Relationship Id="rId12" Type="http://schemas.openxmlformats.org/officeDocument/2006/relationships/image" Target="../media/image74.png"/><Relationship Id="rId17" Type="http://schemas.openxmlformats.org/officeDocument/2006/relationships/customXml" Target="../ink/ink30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73.png"/><Relationship Id="rId19" Type="http://schemas.openxmlformats.org/officeDocument/2006/relationships/customXml" Target="../ink/ink31.xml"/><Relationship Id="rId4" Type="http://schemas.openxmlformats.org/officeDocument/2006/relationships/image" Target="../media/image700.png"/><Relationship Id="rId9" Type="http://schemas.openxmlformats.org/officeDocument/2006/relationships/customXml" Target="../ink/ink26.xml"/><Relationship Id="rId1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emails </a:t>
            </a:r>
            <a:r>
              <a:rPr lang="en-US" i="1" dirty="0">
                <a:solidFill>
                  <a:srgbClr val="007DB5"/>
                </a:solidFill>
              </a:rPr>
              <a:t>(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i="1" dirty="0">
                <a:solidFill>
                  <a:srgbClr val="007DB5"/>
                </a:solidFill>
              </a:rPr>
              <a:t>)</a:t>
            </a:r>
            <a:r>
              <a:rPr lang="en-US" dirty="0"/>
              <a:t>, USB, </a:t>
            </a:r>
          </a:p>
          <a:p>
            <a:endParaRPr lang="en-US" dirty="0"/>
          </a:p>
        </p:txBody>
      </p:sp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3" y="4429919"/>
            <a:ext cx="3029787" cy="22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64" y="4429919"/>
            <a:ext cx="2775344" cy="20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</a:t>
            </a:r>
            <a:r>
              <a:rPr lang="en-US" i="1" dirty="0">
                <a:solidFill>
                  <a:srgbClr val="007DB5"/>
                </a:solidFill>
              </a:rPr>
              <a:t>IPM_SUBTREE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61A4-72D6-BCAC-4B06-714EDA6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forensics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5A84-BE46-3CE6-EB73-3D339A662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849834-0917-A316-71A0-B1DB0DE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262D1-811B-5CDC-3CE3-B6238C8B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894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device driver is a software program</a:t>
            </a:r>
          </a:p>
          <a:p>
            <a:pPr lvl="1"/>
            <a:r>
              <a:rPr lang="en-GB" dirty="0"/>
              <a:t>that allows an operating system to communicate with and control a specific hardware device, such as a printer, scanner, or graphics card. </a:t>
            </a:r>
          </a:p>
          <a:p>
            <a:pPr lvl="1"/>
            <a:r>
              <a:rPr lang="en-GB" dirty="0"/>
              <a:t>acts as an interface between the hardware and the operating system, providing a standard way for software programs to access and use the device's functions.</a:t>
            </a:r>
          </a:p>
          <a:p>
            <a:r>
              <a:rPr lang="en-GB" dirty="0"/>
              <a:t>Two types of device drivers</a:t>
            </a:r>
          </a:p>
          <a:p>
            <a:pPr lvl="1"/>
            <a:r>
              <a:rPr lang="en-GB" dirty="0"/>
              <a:t>bundled with the operating system</a:t>
            </a:r>
          </a:p>
          <a:p>
            <a:pPr lvl="1"/>
            <a:r>
              <a:rPr lang="en-GB" dirty="0"/>
              <a:t>provided by the device manufacturer and installed as part of the operating system's setup process. </a:t>
            </a:r>
          </a:p>
          <a:p>
            <a:r>
              <a:rPr lang="en-GB" dirty="0"/>
              <a:t>device drivers are essential for the proper functioning of hardware devices</a:t>
            </a:r>
          </a:p>
          <a:p>
            <a:pPr lvl="1"/>
            <a:r>
              <a:rPr lang="en-GB" dirty="0"/>
              <a:t>without them, the operating system would not be able to use those devices.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0719436-2D8B-9EC6-DD1C-A9A027BA1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69507"/>
              </p:ext>
            </p:extLst>
          </p:nvPr>
        </p:nvGraphicFramePr>
        <p:xfrm>
          <a:off x="8683616" y="2112499"/>
          <a:ext cx="2386931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931">
                  <a:extLst>
                    <a:ext uri="{9D8B030D-6E8A-4147-A177-3AD203B41FA5}">
                      <a16:colId xmlns:a16="http://schemas.microsoft.com/office/drawing/2014/main" val="2810712281"/>
                    </a:ext>
                  </a:extLst>
                </a:gridCol>
              </a:tblGrid>
              <a:tr h="25113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2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Device Drivers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3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43826"/>
                  </a:ext>
                </a:extLst>
              </a:tr>
            </a:tbl>
          </a:graphicData>
        </a:graphic>
      </p:graphicFrame>
      <p:pic>
        <p:nvPicPr>
          <p:cNvPr id="1026" name="Picture 2" descr="Computer User icon PNG and SVG Vector Free Download">
            <a:extLst>
              <a:ext uri="{FF2B5EF4-FFF2-40B4-BE49-F238E27FC236}">
                <a16:creationId xmlns:a16="http://schemas.microsoft.com/office/drawing/2014/main" id="{233F7F1E-A16B-239B-DB8B-FBAC0C63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30" y="271389"/>
            <a:ext cx="1323905" cy="15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Flash Drive Icons - Free SVG &amp; PNG Usb Flash Drive Images - Noun Project">
            <a:extLst>
              <a:ext uri="{FF2B5EF4-FFF2-40B4-BE49-F238E27FC236}">
                <a16:creationId xmlns:a16="http://schemas.microsoft.com/office/drawing/2014/main" id="{7B0000F5-AD0B-AA08-C467-57D4F8F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16" y="3831771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nter - Free technology icons">
            <a:extLst>
              <a:ext uri="{FF2B5EF4-FFF2-40B4-BE49-F238E27FC236}">
                <a16:creationId xmlns:a16="http://schemas.microsoft.com/office/drawing/2014/main" id="{34F65429-C491-B0D1-CD02-FFD41698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398" y="3831771"/>
            <a:ext cx="1197090" cy="11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CB998D-BAB4-4FE7-9ED0-0EDE372DA445}"/>
              </a:ext>
            </a:extLst>
          </p:cNvPr>
          <p:cNvCxnSpPr>
            <a:stCxn id="1028" idx="0"/>
            <a:endCxn id="6" idx="2"/>
          </p:cNvCxnSpPr>
          <p:nvPr/>
        </p:nvCxnSpPr>
        <p:spPr>
          <a:xfrm flipV="1">
            <a:off x="9228446" y="3590779"/>
            <a:ext cx="648635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13A5C-B923-8071-8233-74CC358E6153}"/>
              </a:ext>
            </a:extLst>
          </p:cNvPr>
          <p:cNvCxnSpPr>
            <a:stCxn id="1030" idx="0"/>
            <a:endCxn id="6" idx="2"/>
          </p:cNvCxnSpPr>
          <p:nvPr/>
        </p:nvCxnSpPr>
        <p:spPr>
          <a:xfrm flipH="1" flipV="1">
            <a:off x="9877081" y="3590779"/>
            <a:ext cx="378862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5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38299-488B-64FE-C51E-E0163E7D8061}"/>
              </a:ext>
            </a:extLst>
          </p:cNvPr>
          <p:cNvSpPr txBox="1"/>
          <p:nvPr/>
        </p:nvSpPr>
        <p:spPr>
          <a:xfrm>
            <a:off x="3960107" y="4507261"/>
            <a:ext cx="6173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First Connect Time: </a:t>
            </a:r>
            <a:r>
              <a:rPr lang="en-GB" dirty="0"/>
              <a:t>The first time a USB is attached to a PC</a:t>
            </a:r>
          </a:p>
          <a:p>
            <a:r>
              <a:rPr lang="en-GB" dirty="0">
                <a:solidFill>
                  <a:srgbClr val="FF0000"/>
                </a:solidFill>
              </a:rPr>
              <a:t>USB Attached time after reboot: </a:t>
            </a:r>
            <a:r>
              <a:rPr lang="en-GB" dirty="0"/>
              <a:t>When a PC is rebooted, the time that the PC finds the USB</a:t>
            </a:r>
          </a:p>
          <a:p>
            <a:r>
              <a:rPr lang="en-GB" dirty="0">
                <a:solidFill>
                  <a:srgbClr val="FF0000"/>
                </a:solidFill>
              </a:rPr>
              <a:t>The last connected time: </a:t>
            </a:r>
            <a:r>
              <a:rPr lang="en-GB" dirty="0"/>
              <a:t>When a registry value is re-written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02391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PnP Manager finds device ID (Hardware ID  or Compatible ID)</a:t>
            </a:r>
          </a:p>
          <a:p>
            <a:pPr lvl="1"/>
            <a:r>
              <a:rPr lang="en-US" dirty="0"/>
              <a:t>PnP receives the event =&gt; enumerates devices from firmware (of a device) =&gt; device ID  </a:t>
            </a:r>
          </a:p>
          <a:p>
            <a:r>
              <a:rPr lang="en-US" dirty="0"/>
              <a:t>PnP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>
                <a:solidFill>
                  <a:srgbClr val="007DB5"/>
                </a:solidFill>
              </a:rPr>
              <a:t>inf</a:t>
            </a:r>
            <a:r>
              <a:rPr lang="en-US" dirty="0"/>
              <a:t>) uses device IDs</a:t>
            </a:r>
          </a:p>
          <a:p>
            <a:r>
              <a:rPr lang="en-US" dirty="0"/>
              <a:t>PnP loads that driver use .</a:t>
            </a:r>
            <a:r>
              <a:rPr lang="en-US" i="1" dirty="0">
                <a:solidFill>
                  <a:srgbClr val="007DB5"/>
                </a:solidFill>
              </a:rPr>
              <a:t>inf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  <a:p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212842" y="4298239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E0D66-02E1-920C-DB5F-FD938AAD04F7}"/>
              </a:ext>
            </a:extLst>
          </p:cNvPr>
          <p:cNvSpPr/>
          <p:nvPr/>
        </p:nvSpPr>
        <p:spPr>
          <a:xfrm>
            <a:off x="1237957" y="4417255"/>
            <a:ext cx="7540283" cy="2247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Device driver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541" cy="4351338"/>
          </a:xfrm>
        </p:spPr>
        <p:txBody>
          <a:bodyPr/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16" y="365125"/>
            <a:ext cx="3039035" cy="170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58" y="2247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9" y="4622677"/>
            <a:ext cx="1900518" cy="19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76973731"/>
              </p:ext>
            </p:extLst>
          </p:nvPr>
        </p:nvGraphicFramePr>
        <p:xfrm>
          <a:off x="838200" y="1621585"/>
          <a:ext cx="10738941" cy="43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720">
                <a:tc>
                  <a:txBody>
                    <a:bodyPr/>
                    <a:lstStyle/>
                    <a:p>
                      <a:r>
                        <a:rPr lang="en-US" dirty="0"/>
                        <a:t>Locations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Time/Volume Serial # assigned by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  <a:p>
                      <a:r>
                        <a:rPr lang="en-US" dirty="0"/>
                        <a:t>Serial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installed/Connected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Last Attached and connected time after 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i="1" dirty="0">
                        <a:solidFill>
                          <a:srgbClr val="007DB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Account that mounted volume, Time USB Last Attached, Volume GUID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Volume GUID and Assigned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4DBD1D-F509-D2FF-012C-5A1E0990200E}"/>
              </a:ext>
            </a:extLst>
          </p:cNvPr>
          <p:cNvSpPr txBox="1"/>
          <p:nvPr/>
        </p:nvSpPr>
        <p:spPr>
          <a:xfrm>
            <a:off x="5291553" y="380990"/>
            <a:ext cx="617391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-apple-system"/>
              </a:rPr>
              <a:t>The last time a USB device was connected to a system can be determined by examining the last write time on the key of the device serial number in the SYSTEM hive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73983D-40DB-9E12-0EC1-341135E7F711}"/>
              </a:ext>
            </a:extLst>
          </p:cNvPr>
          <p:cNvCxnSpPr/>
          <p:nvPr/>
        </p:nvCxnSpPr>
        <p:spPr>
          <a:xfrm flipH="1">
            <a:off x="8140223" y="1381913"/>
            <a:ext cx="238289" cy="197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\{a5dcbf10-6530-11d2-901f-00c04fb951ed}\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\{53f56307-b6bf-11d0-94f2-00a0c91efb8b}\</a:t>
            </a:r>
          </a:p>
          <a:p>
            <a:r>
              <a:rPr lang="en-US" dirty="0"/>
              <a:t>Volume Info Cache 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HKLM\SOFTWARE\Microsoft\Windows Search\</a:t>
            </a:r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i="1" dirty="0">
                <a:solidFill>
                  <a:srgbClr val="007DB5"/>
                </a:solidFill>
              </a:rPr>
              <a:t>  </a:t>
            </a:r>
          </a:p>
          <a:p>
            <a:r>
              <a:rPr lang="en-US" dirty="0"/>
              <a:t>System Events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\Windows\System32\</a:t>
            </a:r>
            <a:r>
              <a:rPr lang="en-US" i="1" dirty="0" err="1">
                <a:solidFill>
                  <a:srgbClr val="007DB5"/>
                </a:solidFill>
              </a:rPr>
              <a:t>winevt</a:t>
            </a:r>
            <a:r>
              <a:rPr lang="en-US" i="1" dirty="0">
                <a:solidFill>
                  <a:srgbClr val="007DB5"/>
                </a:solidFill>
              </a:rPr>
              <a:t>\Logs\</a:t>
            </a:r>
            <a:r>
              <a:rPr lang="en-US" i="1" dirty="0" err="1">
                <a:solidFill>
                  <a:srgbClr val="007DB5"/>
                </a:solidFill>
              </a:rPr>
              <a:t>System.evtx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 dirty="0">
                <a:solidFill>
                  <a:srgbClr val="007DB5"/>
                </a:solidFill>
              </a:rPr>
              <a:t>setupapi.dev.log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 installation</a:t>
            </a:r>
            <a:r>
              <a:rPr lang="en-US" dirty="0"/>
              <a:t>: </a:t>
            </a:r>
            <a:r>
              <a:rPr lang="en-US" i="1" dirty="0">
                <a:solidFill>
                  <a:srgbClr val="007DB5"/>
                </a:solidFill>
              </a:rPr>
              <a:t>setupapi.app.log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Default location </a:t>
            </a:r>
            <a:r>
              <a:rPr lang="en-US" i="1" dirty="0">
                <a:solidFill>
                  <a:srgbClr val="007DB5"/>
                </a:solidFill>
              </a:rPr>
              <a:t>%</a:t>
            </a:r>
            <a:r>
              <a:rPr lang="en-US" i="1" dirty="0" err="1">
                <a:solidFill>
                  <a:srgbClr val="007DB5"/>
                </a:solidFill>
              </a:rPr>
              <a:t>SystemRoot</a:t>
            </a:r>
            <a:r>
              <a:rPr lang="en-US" i="1" dirty="0">
                <a:solidFill>
                  <a:srgbClr val="007DB5"/>
                </a:solidFill>
              </a:rPr>
              <a:t>%\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32F3-DDF7-62A2-2E4C-BC475CC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963F-CFE2-D2D3-B55B-8235D2EC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forensics (Application Layer)</a:t>
            </a:r>
          </a:p>
          <a:p>
            <a:r>
              <a:rPr lang="en-US" dirty="0"/>
              <a:t>Device forensics (Device driver Layer)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Time/Last connect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22.4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/>
              <a:t>xternal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emory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/>
              <a:t>evice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ana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dirty="0"/>
              <a:t>e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en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insert a flash device like a USB key into a system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EMDMgmt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(i.e., a part of ReadyBoost) service looks at the device to determine its performance characteristics  </a:t>
            </a:r>
          </a:p>
          <a:p>
            <a:pPr lvl="2"/>
            <a:r>
              <a:rPr lang="en-US" dirty="0"/>
              <a:t>e.g., it's capabilities and see if it's suitable for use</a:t>
            </a:r>
          </a:p>
          <a:p>
            <a:pPr lvl="1"/>
            <a:r>
              <a:rPr lang="en-US" dirty="0"/>
              <a:t>Stores the results of its test in </a:t>
            </a:r>
            <a:r>
              <a:rPr lang="en-US" i="1" dirty="0">
                <a:solidFill>
                  <a:srgbClr val="007DB5"/>
                </a:solidFill>
              </a:rPr>
              <a:t>HKLM\SOFTWARE\Microsoft\Windows NT\CurrentVersion\</a:t>
            </a:r>
            <a:r>
              <a:rPr lang="en-US" i="1" dirty="0" err="1">
                <a:solidFill>
                  <a:srgbClr val="007DB5"/>
                </a:solidFill>
              </a:rPr>
              <a:t>Emdmgmt</a:t>
            </a:r>
            <a:r>
              <a:rPr lang="en-US" i="1" dirty="0">
                <a:solidFill>
                  <a:srgbClr val="007DB5"/>
                </a:solidFill>
              </a:rPr>
              <a:t>.</a:t>
            </a:r>
          </a:p>
          <a:p>
            <a:pPr lvl="2"/>
            <a:r>
              <a:rPr lang="en-US" dirty="0"/>
              <a:t>Contains</a:t>
            </a:r>
            <a:r>
              <a:rPr lang="en-US" i="1" dirty="0">
                <a:solidFill>
                  <a:srgbClr val="007DB5"/>
                </a:solidFill>
              </a:rPr>
              <a:t> Volume serial number</a:t>
            </a:r>
          </a:p>
          <a:p>
            <a:r>
              <a:rPr lang="en-GB" dirty="0"/>
              <a:t>ReadyBoost consists of a service implemented in</a:t>
            </a:r>
          </a:p>
          <a:p>
            <a:pPr lvl="1"/>
            <a:r>
              <a:rPr lang="en-GB" dirty="0"/>
              <a:t> </a:t>
            </a:r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%\System32\Emdmgmt.dll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/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%\System32\Drivers\Ecache.sys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" y="583963"/>
            <a:ext cx="6275005" cy="5647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09739" y="1535839"/>
            <a:ext cx="49691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DB5"/>
                </a:solidFill>
              </a:rPr>
              <a:t>Volume serial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volume serial number is written to the volume by Windows each time it is formatted.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value is calculated using the current date and time, and can be easily viewed by opening a command prompt to the volume (i.e., </a:t>
            </a:r>
            <a:r>
              <a:rPr lang="en-US" sz="1600" i="1" dirty="0">
                <a:solidFill>
                  <a:srgbClr val="FF0000"/>
                </a:solidFill>
              </a:rPr>
              <a:t>C:\, D:\, </a:t>
            </a:r>
            <a:r>
              <a:rPr lang="en-US" sz="1600" dirty="0"/>
              <a:t>etc.) and typing the vol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1" y="4220043"/>
            <a:ext cx="4883453" cy="201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22.5 </a:t>
            </a:r>
            <a:r>
              <a:rPr lang="en-US" i="1" dirty="0">
                <a:solidFill>
                  <a:srgbClr val="007DB5"/>
                </a:solidFill>
              </a:rPr>
              <a:t>MountPoints2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 volume mount point is a drive or volume in Windows that is mounted to a folder that uses the NTFS file system. </a:t>
            </a:r>
          </a:p>
          <a:p>
            <a:pPr lvl="1"/>
            <a:r>
              <a:rPr lang="en-GB" dirty="0"/>
              <a:t>A mounted drive is assigned a drive path instead of a drive letter. </a:t>
            </a:r>
          </a:p>
          <a:p>
            <a:pPr lvl="1"/>
            <a:r>
              <a:rPr lang="en-GB" dirty="0"/>
              <a:t>Volume mount points enable you to exceed the 26-drive-letter limitation. </a:t>
            </a:r>
          </a:p>
          <a:p>
            <a:pPr lvl="1"/>
            <a:r>
              <a:rPr lang="en-GB" dirty="0"/>
              <a:t>By using volume mount points, you can graft, or mount, a target partition onto a folder on another physical disk.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MountPoints2</a:t>
            </a:r>
            <a:r>
              <a:rPr lang="en-US" dirty="0"/>
              <a:t> is a registry entry that stores data to USB devices/ removable hard drives</a:t>
            </a:r>
          </a:p>
          <a:p>
            <a:pPr lvl="1"/>
            <a:r>
              <a:rPr lang="en-US" dirty="0"/>
              <a:t>USB keys (removable device seen so far)</a:t>
            </a:r>
          </a:p>
          <a:p>
            <a:pPr lvl="1"/>
            <a:r>
              <a:rPr lang="en-US" dirty="0" err="1"/>
              <a:t>autorun</a:t>
            </a:r>
            <a:r>
              <a:rPr lang="en-US" dirty="0"/>
              <a:t> actions for various devices. </a:t>
            </a:r>
          </a:p>
          <a:p>
            <a:r>
              <a:rPr lang="en-US" dirty="0"/>
              <a:t>Contain GUID of a mount point</a:t>
            </a:r>
          </a:p>
          <a:p>
            <a:pPr lvl="1"/>
            <a:r>
              <a:rPr lang="en-US" dirty="0"/>
              <a:t>May need to correlate the Volume entries to those found in the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entries that begin with </a:t>
            </a:r>
            <a:r>
              <a:rPr lang="en-US" i="1"/>
              <a:t>"</a:t>
            </a:r>
            <a:r>
              <a:rPr lang="en-US" i="1">
                <a:solidFill>
                  <a:srgbClr val="FF0000"/>
                </a:solidFill>
              </a:rPr>
              <a:t>\??\Volume{GUID}</a:t>
            </a:r>
            <a:r>
              <a:rPr lang="en-US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7448265" y="5784218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GUID/C: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0CAED-9405-5779-E4CF-5E004026A230}"/>
              </a:ext>
            </a:extLst>
          </p:cNvPr>
          <p:cNvSpPr txBox="1"/>
          <p:nvPr/>
        </p:nvSpPr>
        <p:spPr>
          <a:xfrm>
            <a:off x="7555995" y="5219365"/>
            <a:ext cx="814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GUID</a:t>
            </a:r>
          </a:p>
        </p:txBody>
      </p: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27" y="803360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39608" y="1294092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227" y="434028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2052227" y="2448253"/>
            <a:ext cx="4744240" cy="151872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2105567" y="4018730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4168576" y="1709590"/>
            <a:ext cx="364913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C</a:t>
            </a:r>
            <a:r>
              <a:rPr lang="en-US" sz="1400" dirty="0"/>
              <a:t>:  or </a:t>
            </a:r>
            <a:r>
              <a:rPr lang="en-US" sz="1400" dirty="0">
                <a:solidFill>
                  <a:srgbClr val="FF0000"/>
                </a:solidFill>
              </a:rPr>
              <a:t>\??\volume{xxxx-x-x-x-x-6963} </a:t>
            </a:r>
            <a:r>
              <a:rPr lang="en-US" sz="1400" dirty="0"/>
              <a:t>is the main partition. The disk has three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3466527" y="2048144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7839608" y="4264743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6476427" y="3034994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476428" y="3366732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31462" y="4434020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6476427" y="3707460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8129ED-9060-2460-6AD4-9BA5EF4C3BFF}"/>
              </a:ext>
            </a:extLst>
          </p:cNvPr>
          <p:cNvGrpSpPr/>
          <p:nvPr/>
        </p:nvGrpSpPr>
        <p:grpSpPr>
          <a:xfrm>
            <a:off x="1697162" y="2646330"/>
            <a:ext cx="353880" cy="857520"/>
            <a:chOff x="707135" y="2666956"/>
            <a:chExt cx="353880" cy="85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8E9479-7B1A-3C37-507F-EA076C943FCA}"/>
                    </a:ext>
                  </a:extLst>
                </p14:cNvPr>
                <p14:cNvContentPartPr/>
                <p14:nvPr/>
              </p14:nvContentPartPr>
              <p14:xfrm>
                <a:off x="707135" y="2666956"/>
                <a:ext cx="331200" cy="765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8E9479-7B1A-3C37-507F-EA076C943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1495" y="2631316"/>
                  <a:ext cx="4028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BB13FB-9E8D-9539-795B-C5954FE3FE7C}"/>
                    </a:ext>
                  </a:extLst>
                </p14:cNvPr>
                <p14:cNvContentPartPr/>
                <p14:nvPr/>
              </p14:nvContentPartPr>
              <p14:xfrm>
                <a:off x="936815" y="3313516"/>
                <a:ext cx="124200" cy="21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BB13FB-9E8D-9539-795B-C5954FE3F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815" y="3277876"/>
                  <a:ext cx="195840" cy="28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915EB-215E-E4BB-86A8-02AB6A7DC7FC}"/>
              </a:ext>
            </a:extLst>
          </p:cNvPr>
          <p:cNvSpPr txBox="1"/>
          <p:nvPr/>
        </p:nvSpPr>
        <p:spPr>
          <a:xfrm>
            <a:off x="626979" y="2705844"/>
            <a:ext cx="127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“boot" volume</a:t>
            </a:r>
          </a:p>
        </p:txBody>
      </p: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142133"/>
            <a:ext cx="7883210" cy="2578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406" y="772801"/>
            <a:ext cx="36074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06" y="3721056"/>
            <a:ext cx="7866500" cy="1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2213" y="635012"/>
            <a:ext cx="484760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View more details of mounted devices via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3" y="1004344"/>
            <a:ext cx="8832345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558" y="1097477"/>
            <a:ext cx="2705773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little-endian: sectors in bytes, Hex</a:t>
            </a:r>
          </a:p>
          <a:p>
            <a:r>
              <a:rPr lang="en-US" sz="1400" dirty="0"/>
              <a:t>System Partition 1: </a:t>
            </a:r>
            <a:r>
              <a:rPr lang="en-US" sz="1400" b="1" dirty="0"/>
              <a:t>0x </a:t>
            </a:r>
            <a:r>
              <a:rPr lang="en-US" sz="1400" dirty="0">
                <a:solidFill>
                  <a:srgbClr val="FFC000"/>
                </a:solidFill>
              </a:rPr>
              <a:t>10,00,00</a:t>
            </a:r>
          </a:p>
          <a:p>
            <a:r>
              <a:rPr lang="en-US" sz="1400" dirty="0"/>
              <a:t>boot Partition 2: </a:t>
            </a:r>
            <a:r>
              <a:rPr lang="en-US" sz="1400" b="1" dirty="0"/>
              <a:t>0x </a:t>
            </a:r>
            <a:r>
              <a:rPr lang="en-US" sz="1400" dirty="0">
                <a:solidFill>
                  <a:srgbClr val="FFC000"/>
                </a:solidFill>
              </a:rPr>
              <a:t>06,50,00,00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/>
              <a:t>in sectors, Decimal</a:t>
            </a:r>
          </a:p>
          <a:p>
            <a:r>
              <a:rPr lang="en-US" sz="1400" dirty="0"/>
              <a:t>Partition 1: </a:t>
            </a:r>
            <a:r>
              <a:rPr lang="en-US" sz="1400" dirty="0">
                <a:solidFill>
                  <a:srgbClr val="FFC000"/>
                </a:solidFill>
              </a:rPr>
              <a:t>2048</a:t>
            </a:r>
          </a:p>
          <a:p>
            <a:r>
              <a:rPr lang="en-US" sz="1400" dirty="0"/>
              <a:t>Partition 2: </a:t>
            </a:r>
            <a:r>
              <a:rPr lang="en-US" sz="1400" dirty="0">
                <a:solidFill>
                  <a:srgbClr val="FFC000"/>
                </a:solidFill>
              </a:rPr>
              <a:t>206848</a:t>
            </a:r>
          </a:p>
        </p:txBody>
      </p:sp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grouped into a </a:t>
            </a:r>
            <a:r>
              <a:rPr lang="en-US" dirty="0">
                <a:solidFill>
                  <a:srgbClr val="7030A0"/>
                </a:solidFill>
              </a:rPr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 dirty="0">
                <a:solidFill>
                  <a:srgbClr val="7030A0"/>
                </a:solidFill>
              </a:rPr>
              <a:t>set up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dirty="0" err="1">
                <a:solidFill>
                  <a:srgbClr val="7030A0"/>
                </a:solidFill>
              </a:rPr>
              <a:t>MediumChanger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 dirty="0">
                <a:solidFill>
                  <a:srgbClr val="7030A0"/>
                </a:solidFill>
              </a:rPr>
              <a:t>..\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DeviceClass</a:t>
            </a:r>
            <a:r>
              <a:rPr lang="en-US" i="1" dirty="0">
                <a:solidFill>
                  <a:srgbClr val="7030A0"/>
                </a:solidFill>
              </a:rPr>
              <a:t>\{</a:t>
            </a:r>
            <a:r>
              <a:rPr lang="en-US" i="1" dirty="0" err="1">
                <a:solidFill>
                  <a:srgbClr val="7030A0"/>
                </a:solidFill>
              </a:rPr>
              <a:t>ClassGuid</a:t>
            </a:r>
            <a:r>
              <a:rPr lang="en-US" i="1" dirty="0">
                <a:solidFill>
                  <a:srgbClr val="7030A0"/>
                </a:solidFill>
              </a:rPr>
              <a:t>} </a:t>
            </a:r>
            <a:r>
              <a:rPr lang="en-US" dirty="0"/>
              <a:t>registry key</a:t>
            </a:r>
          </a:p>
        </p:txBody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9375"/>
          </a:xfrm>
        </p:spPr>
        <p:txBody>
          <a:bodyPr/>
          <a:lstStyle/>
          <a:p>
            <a:r>
              <a:rPr lang="en-US" i="1" dirty="0">
                <a:solidFill>
                  <a:srgbClr val="007DB5"/>
                </a:solidFill>
              </a:rPr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sub-key of </a:t>
            </a:r>
            <a:r>
              <a:rPr lang="en-US" i="1" dirty="0">
                <a:solidFill>
                  <a:srgbClr val="007DB5"/>
                </a:solidFill>
              </a:rPr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4021"/>
            <a:ext cx="7578973" cy="20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57346" y="2830779"/>
            <a:ext cx="28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write to the registry/last connected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29C3-46FC-5AC0-C571-8AD11E46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B1CD-4E50-DD9E-D974-6E0FE893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PPTs</a:t>
            </a:r>
          </a:p>
          <a:p>
            <a:r>
              <a:rPr lang="en-US" dirty="0"/>
              <a:t>Print sent email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2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21. </a:t>
            </a:r>
            <a:r>
              <a:rPr lang="en-US" dirty="0"/>
              <a:t>List all e-mails of the suspect. If possible, identify deleted e-mails.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email extracting tool: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Copy .</a:t>
            </a:r>
            <a:r>
              <a:rPr lang="en-US" i="1" dirty="0" err="1">
                <a:solidFill>
                  <a:srgbClr val="007DB5"/>
                </a:solidFill>
              </a:rPr>
              <a:t>ost</a:t>
            </a:r>
            <a:r>
              <a:rPr lang="en-US" dirty="0"/>
              <a:t> file from a DD image</a:t>
            </a:r>
          </a:p>
          <a:p>
            <a:r>
              <a:rPr lang="en-US" dirty="0"/>
              <a:t>Extract email via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33462</TotalTime>
  <Words>2847</Words>
  <Application>Microsoft Office PowerPoint</Application>
  <PresentationFormat>Widescreen</PresentationFormat>
  <Paragraphs>382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Investigate Data Leakage Case </vt:lpstr>
      <vt:lpstr>PowerPoint Presentation</vt:lpstr>
      <vt:lpstr>Objectives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Device driver forensics</vt:lpstr>
      <vt:lpstr>Device drivers 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2301</cp:revision>
  <dcterms:created xsi:type="dcterms:W3CDTF">2020-09-14T14:43:27Z</dcterms:created>
  <dcterms:modified xsi:type="dcterms:W3CDTF">2023-10-11T03:07:47Z</dcterms:modified>
</cp:coreProperties>
</file>